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5" r:id="rId2"/>
    <p:sldId id="28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2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-41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Today’s photo of the site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700FDE68-FEA1-4E64-B1F2-ED7BEBBF2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4142"/>
            <a:ext cx="4114800" cy="30861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33604F-D7E3-457E-B553-06CD433C0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9" y="824142"/>
            <a:ext cx="4114798" cy="30860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6F5C60-4538-4822-98AE-C39C3131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70" y="3672897"/>
            <a:ext cx="3835400" cy="28765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493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32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MODIS and GCOM-C/SGLI AOT (20201130)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67DD4C-0F75-4513-809B-6B90CCED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00237"/>
            <a:ext cx="4488561" cy="266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FC24F5F-834B-4940-BDC9-610DEE07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18" y="856193"/>
            <a:ext cx="4488561" cy="266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BD783B2-7A45-4E71-9048-E6BB041F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" y="3700237"/>
            <a:ext cx="4488561" cy="266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4DF8D3-7839-45A1-9269-85A24237D9A8}"/>
              </a:ext>
            </a:extLst>
          </p:cNvPr>
          <p:cNvSpPr txBox="1"/>
          <p:nvPr/>
        </p:nvSpPr>
        <p:spPr>
          <a:xfrm>
            <a:off x="2852057" y="1008743"/>
            <a:ext cx="1052286" cy="646331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MODIS</a:t>
            </a:r>
          </a:p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(550 nm)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DB823B-CC78-46BF-A8D4-8CF316041F30}"/>
              </a:ext>
            </a:extLst>
          </p:cNvPr>
          <p:cNvSpPr txBox="1"/>
          <p:nvPr/>
        </p:nvSpPr>
        <p:spPr>
          <a:xfrm>
            <a:off x="261257" y="3918858"/>
            <a:ext cx="1886857" cy="646331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GCOM-C/SGLI</a:t>
            </a:r>
          </a:p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(380 nm)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6E23E1-C7F3-442E-99BB-B697CD2C9600}"/>
              </a:ext>
            </a:extLst>
          </p:cNvPr>
          <p:cNvSpPr txBox="1"/>
          <p:nvPr/>
        </p:nvSpPr>
        <p:spPr>
          <a:xfrm>
            <a:off x="4840514" y="3918858"/>
            <a:ext cx="1886857" cy="646331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GCOM-C/SGLI</a:t>
            </a:r>
          </a:p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(674 nm)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33</Words>
  <Application>Microsoft Office PowerPoint</Application>
  <PresentationFormat>画面に合わせる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59</cp:revision>
  <dcterms:created xsi:type="dcterms:W3CDTF">2013-05-01T02:16:19Z</dcterms:created>
  <dcterms:modified xsi:type="dcterms:W3CDTF">2020-12-02T10:22:28Z</dcterms:modified>
</cp:coreProperties>
</file>